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331" r:id="rId3"/>
    <p:sldId id="341" r:id="rId4"/>
    <p:sldId id="351" r:id="rId5"/>
    <p:sldId id="344" r:id="rId6"/>
    <p:sldId id="290" r:id="rId7"/>
    <p:sldId id="291" r:id="rId8"/>
    <p:sldId id="335" r:id="rId9"/>
    <p:sldId id="346" r:id="rId10"/>
  </p:sldIdLst>
  <p:sldSz cx="12192000" cy="6858000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9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2024/10/25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2024/10/25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2024/10/25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2024/10/25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2024/10/25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2024/10/25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2024/10/25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8.xml"/><Relationship Id="rId7" Type="http://schemas.openxmlformats.org/officeDocument/2006/relationships/image" Target="../media/image3.jpe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2.jpe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tags" Target="../tags/tag12.xml"/><Relationship Id="rId7" Type="http://schemas.openxmlformats.org/officeDocument/2006/relationships/image" Target="../media/image5.jpe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9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tags" Target="../tags/tag17.xml"/><Relationship Id="rId7" Type="http://schemas.openxmlformats.org/officeDocument/2006/relationships/image" Target="../media/image8.jpe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tags" Target="../tags/tag22.xml"/><Relationship Id="rId7" Type="http://schemas.openxmlformats.org/officeDocument/2006/relationships/image" Target="../media/image11.jpe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4.xml"/><Relationship Id="rId10" Type="http://schemas.openxmlformats.org/officeDocument/2006/relationships/image" Target="../media/image14.jpeg"/><Relationship Id="rId4" Type="http://schemas.openxmlformats.org/officeDocument/2006/relationships/tags" Target="../tags/tag23.xml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image" Target="../media/image16.jpe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5.jpe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19.jpe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22.jpeg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tags" Target="../tags/tag37.xml"/><Relationship Id="rId7" Type="http://schemas.openxmlformats.org/officeDocument/2006/relationships/image" Target="../media/image24.jpeg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image" Target="../media/image23.jpe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007030" y="5089480"/>
            <a:ext cx="9799200" cy="1472400"/>
          </a:xfrm>
        </p:spPr>
        <p:txBody>
          <a:bodyPr/>
          <a:lstStyle/>
          <a:p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2024.10.25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1680210"/>
            <a:ext cx="12192000" cy="2597785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1132760" y="1463675"/>
            <a:ext cx="9799200" cy="2570400"/>
          </a:xfrm>
        </p:spPr>
        <p:txBody>
          <a:bodyPr>
            <a:normAutofit/>
          </a:bodyPr>
          <a:lstStyle/>
          <a:p>
            <a:r>
              <a:rPr lang="zh-CN" altLang="zh-CN" b="1">
                <a:solidFill>
                  <a:schemeClr val="accent3">
                    <a:lumMod val="20000"/>
                    <a:lumOff val="80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地球科学与技术学院</a:t>
            </a:r>
            <a:br>
              <a:rPr lang="zh-CN" altLang="zh-CN" b="1">
                <a:solidFill>
                  <a:schemeClr val="accent3">
                    <a:lumMod val="20000"/>
                    <a:lumOff val="80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</a:br>
            <a:r>
              <a:rPr lang="zh-CN" altLang="zh-CN" b="1">
                <a:solidFill>
                  <a:schemeClr val="accent3">
                    <a:lumMod val="20000"/>
                    <a:lumOff val="80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学生工作室卫生安全检查</a:t>
            </a:r>
          </a:p>
        </p:txBody>
      </p:sp>
      <p:pic>
        <p:nvPicPr>
          <p:cNvPr id="21" name="图片 2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44" y="295527"/>
            <a:ext cx="980179" cy="980179"/>
          </a:xfrm>
          <a:prstGeom prst="rect">
            <a:avLst/>
          </a:prstGeom>
          <a:effectLst/>
        </p:spPr>
      </p:pic>
      <p:cxnSp>
        <p:nvCxnSpPr>
          <p:cNvPr id="5" name="直接连接符 4"/>
          <p:cNvCxnSpPr/>
          <p:nvPr/>
        </p:nvCxnSpPr>
        <p:spPr>
          <a:xfrm flipV="1">
            <a:off x="0" y="5704840"/>
            <a:ext cx="12110085" cy="374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2579232" y="5719434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新宋体" panose="02010609030101010101" charset="-122"/>
                <a:ea typeface="新宋体" panose="02010609030101010101" charset="-122"/>
                <a:cs typeface="Times New Roman" panose="02020603050405020304" charset="0"/>
              </a:rPr>
              <a:t>工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C133</a:t>
            </a:r>
          </a:p>
        </p:txBody>
      </p:sp>
      <p:sp>
        <p:nvSpPr>
          <p:cNvPr id="12" name="矩形 11"/>
          <p:cNvSpPr/>
          <p:nvPr>
            <p:custDataLst>
              <p:tags r:id="rId3"/>
            </p:custDataLst>
          </p:nvPr>
        </p:nvSpPr>
        <p:spPr>
          <a:xfrm>
            <a:off x="5353541" y="1490719"/>
            <a:ext cx="1402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杂物堆积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E918C178-6DC8-4356-9BF3-DCA7EEB14D7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435" y="2215265"/>
            <a:ext cx="2431281" cy="3240001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4F569165-3118-4AD2-8380-04E36C17F3C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897" y="2215262"/>
            <a:ext cx="2431281" cy="32400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D357D22E-6E07-475A-BE5A-F951295FAE1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477" y="2215262"/>
            <a:ext cx="2431281" cy="3240000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A49CF42D-8CB2-4946-859A-5933739B818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8177313" y="5719434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新宋体" panose="02010609030101010101" charset="-122"/>
                <a:ea typeface="新宋体" panose="02010609030101010101" charset="-122"/>
                <a:cs typeface="Times New Roman" panose="02020603050405020304" charset="0"/>
              </a:rPr>
              <a:t>工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C137</a:t>
            </a: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5496416" y="1545964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杂物堆积</a:t>
            </a:r>
          </a:p>
        </p:txBody>
      </p:sp>
      <p:sp>
        <p:nvSpPr>
          <p:cNvPr id="11" name="文本框 10"/>
          <p:cNvSpPr txBox="1"/>
          <p:nvPr>
            <p:custDataLst>
              <p:tags r:id="rId3"/>
            </p:custDataLst>
          </p:nvPr>
        </p:nvSpPr>
        <p:spPr>
          <a:xfrm>
            <a:off x="8013065" y="580707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C321-323</a:t>
            </a:r>
          </a:p>
        </p:txBody>
      </p:sp>
      <p:sp>
        <p:nvSpPr>
          <p:cNvPr id="12" name="文本框 11"/>
          <p:cNvSpPr txBox="1"/>
          <p:nvPr>
            <p:custDataLst>
              <p:tags r:id="rId4"/>
            </p:custDataLst>
          </p:nvPr>
        </p:nvSpPr>
        <p:spPr>
          <a:xfrm>
            <a:off x="5074602" y="5733039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C319</a:t>
            </a:r>
          </a:p>
        </p:txBody>
      </p:sp>
      <p:sp>
        <p:nvSpPr>
          <p:cNvPr id="13" name="文本框 12"/>
          <p:cNvSpPr txBox="1"/>
          <p:nvPr>
            <p:custDataLst>
              <p:tags r:id="rId5"/>
            </p:custDataLst>
          </p:nvPr>
        </p:nvSpPr>
        <p:spPr>
          <a:xfrm>
            <a:off x="2353945" y="5670550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C315-317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F08B1EE1-2473-45C0-A968-0D8CA807836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4105" y="2221635"/>
            <a:ext cx="1513480" cy="32796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841AF548-DC11-4E78-BF05-EB2529796C6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9259" y="2221635"/>
            <a:ext cx="1513480" cy="327960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7280BF95-C8EB-42D0-BD65-29F2EF5310E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165" y="2221635"/>
            <a:ext cx="1513480" cy="327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5496416" y="1545964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杂物堆积</a:t>
            </a:r>
          </a:p>
        </p:txBody>
      </p:sp>
      <p:sp>
        <p:nvSpPr>
          <p:cNvPr id="12" name="文本框 11"/>
          <p:cNvSpPr txBox="1"/>
          <p:nvPr>
            <p:custDataLst>
              <p:tags r:id="rId3"/>
            </p:custDataLst>
          </p:nvPr>
        </p:nvSpPr>
        <p:spPr>
          <a:xfrm>
            <a:off x="7257964" y="5822950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C339</a:t>
            </a:r>
          </a:p>
        </p:txBody>
      </p:sp>
      <p:sp>
        <p:nvSpPr>
          <p:cNvPr id="13" name="文本框 12"/>
          <p:cNvSpPr txBox="1"/>
          <p:nvPr>
            <p:custDataLst>
              <p:tags r:id="rId4"/>
            </p:custDataLst>
          </p:nvPr>
        </p:nvSpPr>
        <p:spPr>
          <a:xfrm>
            <a:off x="4810304" y="5822950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C329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D6D63AC9-64AF-467B-8D8F-C4435E57633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962" y="2221635"/>
            <a:ext cx="1513480" cy="32796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C3400911-A9A1-4CBB-A639-FA06A74BD74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622" y="2221635"/>
            <a:ext cx="1513480" cy="32796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04353D8C-BEC1-4A9E-AAA1-1A32AF84F7F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8602" y="2221635"/>
            <a:ext cx="1513480" cy="3279600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A9D3A583-FEBB-4677-B0AF-9804CFE03971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2506345" y="5822950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C325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34797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5394816" y="1757419"/>
            <a:ext cx="1402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杂物堆积</a:t>
            </a: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1359845" y="5649410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C343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7F82B360-98B2-4B2F-AC79-2900F06F83B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37" y="2261235"/>
            <a:ext cx="1595906" cy="3240002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422B1A07-30BB-422C-8F5F-049F4C3F348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173" y="2261235"/>
            <a:ext cx="1595905" cy="324000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9FA99AAC-DA6D-46BF-A4C5-B528D7F693C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8860" y="2239203"/>
            <a:ext cx="2430002" cy="3240002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B9B77187-1EDA-491E-847B-5987DABBA60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9162463" y="572960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C501-503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D8914BA8-E644-4FF0-A5EE-2153FD4634B7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5523572" y="5649410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C423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6A2FD72-3AED-4476-AC63-516252FBD162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39" r="14014"/>
          <a:stretch/>
        </p:blipFill>
        <p:spPr>
          <a:xfrm>
            <a:off x="4917233" y="2261235"/>
            <a:ext cx="3172408" cy="319593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7912271" y="574887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C601-603 </a:t>
            </a:r>
          </a:p>
        </p:txBody>
      </p:sp>
      <p:sp>
        <p:nvSpPr>
          <p:cNvPr id="11" name="文本框 10"/>
          <p:cNvSpPr txBox="1"/>
          <p:nvPr>
            <p:custDataLst>
              <p:tags r:id="rId3"/>
            </p:custDataLst>
          </p:nvPr>
        </p:nvSpPr>
        <p:spPr>
          <a:xfrm>
            <a:off x="2998326" y="5775442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C517-519</a:t>
            </a:r>
          </a:p>
        </p:txBody>
      </p:sp>
      <p:sp>
        <p:nvSpPr>
          <p:cNvPr id="12" name="矩形 11"/>
          <p:cNvSpPr/>
          <p:nvPr>
            <p:custDataLst>
              <p:tags r:id="rId4"/>
            </p:custDataLst>
          </p:nvPr>
        </p:nvSpPr>
        <p:spPr>
          <a:xfrm>
            <a:off x="5434618" y="1603162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地面不整洁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993A6DE1-C194-4219-BD13-A5D01124383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743" y="2432901"/>
            <a:ext cx="4080087" cy="306006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C0C9AB8D-594C-43D2-BF6D-342A3EEFE52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145" y="2432901"/>
            <a:ext cx="2295049" cy="306006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>
            <p:custDataLst>
              <p:tags r:id="rId2"/>
            </p:custDataLst>
          </p:nvPr>
        </p:nvSpPr>
        <p:spPr>
          <a:xfrm>
            <a:off x="1733541" y="553021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C602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073851" y="1860616"/>
            <a:ext cx="4198929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  <a:sym typeface="+mn-ea"/>
              </a:rPr>
              <a:t>杂物堆积，垃圾桶未清理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7C9493DA-F405-401F-9C4F-1E19C1FBB3D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218" y="2472612"/>
            <a:ext cx="3671443" cy="2753582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6E025180-D93E-4842-B0BA-4F38707F207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2472612"/>
            <a:ext cx="3671443" cy="275358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016B1E16-FFB3-4049-94A8-7CF72564684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465" y="2462644"/>
            <a:ext cx="2065186" cy="2753581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BD803851-27D9-4B84-AE18-B28CB6078EE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8072137" y="553021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C605-607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C5F98EC-525C-44AB-8D12-02E06E5E53CA}"/>
              </a:ext>
            </a:extLst>
          </p:cNvPr>
          <p:cNvSpPr txBox="1"/>
          <p:nvPr/>
        </p:nvSpPr>
        <p:spPr>
          <a:xfrm>
            <a:off x="1646545" y="1860616"/>
            <a:ext cx="252158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  <a:sym typeface="+mn-ea"/>
              </a:rPr>
              <a:t>杂物堆积</a:t>
            </a: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2177251" y="599597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C609-611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937855" y="1895394"/>
            <a:ext cx="252158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  <a:sym typeface="+mn-ea"/>
              </a:rPr>
              <a:t>杂物堆积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1166375F-317D-4243-8915-CF324E7F500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242" y="2631232"/>
            <a:ext cx="2380018" cy="317335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9AD1935A-5245-4ECB-9CD5-069FF741384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947" y="2631231"/>
            <a:ext cx="2380018" cy="317335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F1D38057-E4A6-408B-8620-AA263CD2AE9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541" y="2631229"/>
            <a:ext cx="2380019" cy="3173359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60525A66-B16B-423B-9951-7D8273B9C32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8215152" y="599597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C613-615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A62AFD51-E3A3-4E80-A65B-35475E3E4F20}"/>
              </a:ext>
            </a:extLst>
          </p:cNvPr>
          <p:cNvSpPr txBox="1"/>
          <p:nvPr/>
        </p:nvSpPr>
        <p:spPr>
          <a:xfrm>
            <a:off x="7360137" y="1895394"/>
            <a:ext cx="3752824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  <a:sym typeface="+mn-ea"/>
              </a:rPr>
              <a:t>地面未打扫，垃圾未清理</a:t>
            </a:r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9169484" y="5646498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C357</a:t>
            </a:r>
          </a:p>
        </p:txBody>
      </p:sp>
      <p:sp>
        <p:nvSpPr>
          <p:cNvPr id="8" name="文本框 7"/>
          <p:cNvSpPr txBox="1"/>
          <p:nvPr>
            <p:custDataLst>
              <p:tags r:id="rId3"/>
            </p:custDataLst>
          </p:nvPr>
        </p:nvSpPr>
        <p:spPr>
          <a:xfrm>
            <a:off x="5657848" y="5646498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C159-161</a:t>
            </a:r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整洁工位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7B91BE30-6C20-4375-A2BA-1178CBD129E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9484" y="1976120"/>
            <a:ext cx="1880488" cy="3546068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75F269E2-F066-40C3-9270-AEBE91ADDA5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770" y="1976120"/>
            <a:ext cx="2660952" cy="3546068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8D3D8FE4-1CDB-48A1-9F4B-41D3A239DE3D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837134" y="572960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C135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373200FA-7F85-4E83-89E5-7408AB43812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056" y="1976120"/>
            <a:ext cx="2660952" cy="354606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RiOWJjMTFiODRjZTI5YmQyMDFiZTEzOTUwMDFiZTg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081_1*b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*a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1"/>
  <p:tag name="KSO_WM_BEAUTIFY_FLAG" val=""/>
  <p:tag name="KSO_WM_UNIT_PLACING_PICTURE_USER_VIEWPORT" val="{&quot;height&quot;:1543.5889763779528,&quot;width&quot;:1543.5889763779528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76</Words>
  <Application>Microsoft Office PowerPoint</Application>
  <PresentationFormat>宽屏</PresentationFormat>
  <Paragraphs>39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黑体</vt:lpstr>
      <vt:lpstr>新宋体</vt:lpstr>
      <vt:lpstr>Arial</vt:lpstr>
      <vt:lpstr>Calibri</vt:lpstr>
      <vt:lpstr>Times New Roman</vt:lpstr>
      <vt:lpstr>WPS</vt:lpstr>
      <vt:lpstr>地球科学与技术学院 学生工作室卫生安全检查</vt:lpstr>
      <vt:lpstr>存在问题</vt:lpstr>
      <vt:lpstr>存在问题</vt:lpstr>
      <vt:lpstr>存在问题</vt:lpstr>
      <vt:lpstr>存在问题</vt:lpstr>
      <vt:lpstr>存在问题</vt:lpstr>
      <vt:lpstr>存在问题</vt:lpstr>
      <vt:lpstr>存在问题</vt:lpstr>
      <vt:lpstr>整洁工位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地球科学与技术学院 学生工作室卫生安全检查</dc:title>
  <dc:creator>张启航</dc:creator>
  <cp:lastModifiedBy>展鹏 赵</cp:lastModifiedBy>
  <cp:revision>18</cp:revision>
  <dcterms:created xsi:type="dcterms:W3CDTF">2023-08-09T12:44:00Z</dcterms:created>
  <dcterms:modified xsi:type="dcterms:W3CDTF">2024-10-25T08:52:41Z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3B0086CAF875411CACBDA13AB9801EF4_13</vt:lpwstr>
  </property>
  <property fmtid="{D5CDD505-2E9C-101B-9397-08002B2CF9AE}" pid="3" name="KSOProductBuildVer">
    <vt:lpwstr>2052-12.1.0.16388</vt:lpwstr>
  </property>
</Properties>
</file>