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331" r:id="rId3"/>
    <p:sldId id="358" r:id="rId4"/>
    <p:sldId id="359" r:id="rId5"/>
    <p:sldId id="346" r:id="rId6"/>
    <p:sldId id="361" r:id="rId7"/>
    <p:sldId id="362" r:id="rId8"/>
    <p:sldId id="348" r:id="rId9"/>
    <p:sldId id="365" r:id="rId10"/>
    <p:sldId id="363" r:id="rId11"/>
    <p:sldId id="364" r:id="rId12"/>
    <p:sldId id="366" r:id="rId13"/>
    <p:sldId id="367" r:id="rId14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23" autoAdjust="0"/>
  </p:normalViewPr>
  <p:slideViewPr>
    <p:cSldViewPr snapToGrid="0">
      <p:cViewPr varScale="1">
        <p:scale>
          <a:sx n="102" d="100"/>
          <a:sy n="102" d="100"/>
        </p:scale>
        <p:origin x="36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8C1E4-EB67-4C2A-8DA1-2B4938E2022F}" type="datetimeFigureOut">
              <a:rPr lang="zh-CN" altLang="en-US" smtClean="0"/>
              <a:t>2025/11/19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11CDE-5613-4483-82F8-908B89D42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5384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11CDE-5613-4483-82F8-908B89D4291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4114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2025/11/19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2025/11/19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2025/11/19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2025/11/19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2025/11/19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tags" Target="../tags/tag18.xml"/><Relationship Id="rId7" Type="http://schemas.openxmlformats.org/officeDocument/2006/relationships/image" Target="../media/image25.jpe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24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tags" Target="../tags/tag22.xml"/><Relationship Id="rId7" Type="http://schemas.openxmlformats.org/officeDocument/2006/relationships/image" Target="../media/image28.jpe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27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tags" Target="../tags/tag26.xml"/><Relationship Id="rId7" Type="http://schemas.openxmlformats.org/officeDocument/2006/relationships/image" Target="../media/image30.jpe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29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tags" Target="../tags/tag30.xml"/><Relationship Id="rId7" Type="http://schemas.openxmlformats.org/officeDocument/2006/relationships/image" Target="../media/image32.jpe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image" Target="../media/image29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007030" y="5089480"/>
            <a:ext cx="9799200" cy="1472400"/>
          </a:xfrm>
        </p:spPr>
        <p:txBody>
          <a:bodyPr/>
          <a:lstStyle/>
          <a:p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2025.11.18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1680210"/>
            <a:ext cx="12192000" cy="259778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1132760" y="1463675"/>
            <a:ext cx="9799200" cy="2570400"/>
          </a:xfrm>
        </p:spPr>
        <p:txBody>
          <a:bodyPr>
            <a:normAutofit/>
          </a:bodyPr>
          <a:lstStyle/>
          <a:p>
            <a:r>
              <a:rPr lang="zh-CN" altLang="zh-CN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地球科学与技术学院</a:t>
            </a:r>
            <a:br>
              <a:rPr lang="zh-CN" altLang="zh-CN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</a:br>
            <a:r>
              <a:rPr lang="zh-CN" altLang="zh-CN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学生工作室卫生安全检查</a:t>
            </a:r>
          </a:p>
        </p:txBody>
      </p:sp>
      <p:pic>
        <p:nvPicPr>
          <p:cNvPr id="21" name="图片 2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44" y="295527"/>
            <a:ext cx="980179" cy="980179"/>
          </a:xfrm>
          <a:prstGeom prst="rect">
            <a:avLst/>
          </a:prstGeom>
          <a:effectLst/>
        </p:spPr>
      </p:pic>
      <p:cxnSp>
        <p:nvCxnSpPr>
          <p:cNvPr id="5" name="直接连接符 4"/>
          <p:cNvCxnSpPr/>
          <p:nvPr/>
        </p:nvCxnSpPr>
        <p:spPr>
          <a:xfrm flipV="1">
            <a:off x="0" y="5704840"/>
            <a:ext cx="12110085" cy="374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整洁工位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DBD85475-D266-4E45-8D01-12F6684C1FB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871" y="2297032"/>
            <a:ext cx="2340076" cy="312071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87B5D437-6635-41AB-A344-A81FCBCBA24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133" y="2299649"/>
            <a:ext cx="2340076" cy="312253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5A27D19-4326-49FB-9412-C06EE77B801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117" y="2705885"/>
            <a:ext cx="3615812" cy="2711859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36ADD206-FCFC-4F53-8E89-89932E51BC9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393190" y="4952941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C343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C70CAEE-A55F-4280-9B15-DC46CD3F38A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989511" y="4952941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C357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A3A6A03-AACD-4AB5-B5BB-71EE0901627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987790" y="4952941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C329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6994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整洁工位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F8271F3-7B87-4675-9635-23A916F80DE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7091" y="2002311"/>
            <a:ext cx="2559575" cy="341543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DBD85475-D266-4E45-8D01-12F6684C1FB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604" y="2091267"/>
            <a:ext cx="2493544" cy="332647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87B5D437-6635-41AB-A344-A81FCBCBA24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17" y="2705885"/>
            <a:ext cx="3615812" cy="2711859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36ADD206-FCFC-4F53-8E89-89932E51BC9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213881" y="4847696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C329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C70CAEE-A55F-4280-9B15-DC46CD3F38A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218535" y="4847696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C430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16533328-001F-4546-927E-480A2C67A519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9235837" y="4847696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C445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7103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整洁工位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F8271F3-7B87-4675-9635-23A916F80DE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7091" y="2003310"/>
            <a:ext cx="2559575" cy="341343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DBD85475-D266-4E45-8D01-12F6684C1FB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604" y="2091818"/>
            <a:ext cx="2493544" cy="3325374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87B5D437-6635-41AB-A344-A81FCBCBA24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13" y="2091267"/>
            <a:ext cx="2494857" cy="3326477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36ADD206-FCFC-4F53-8E89-89932E51BC9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164268" y="4940828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C447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C70CAEE-A55F-4280-9B15-DC46CD3F38A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304390" y="4940828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C513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16533328-001F-4546-927E-480A2C67A519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9321692" y="4940828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C521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9472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整洁工位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F8271F3-7B87-4675-9635-23A916F80DE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7091" y="2003310"/>
            <a:ext cx="2559575" cy="341343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DBD85475-D266-4E45-8D01-12F6684C1FB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0334" y="2091818"/>
            <a:ext cx="2492083" cy="3325374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87B5D437-6635-41AB-A344-A81FCBCBA24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486" y="2091267"/>
            <a:ext cx="2492910" cy="3326477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36ADD206-FCFC-4F53-8E89-89932E51BC9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163295" y="494447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C527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C70CAEE-A55F-4280-9B15-DC46CD3F38A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303417" y="494447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C529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16533328-001F-4546-927E-480A2C67A519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9320719" y="4944475"/>
            <a:ext cx="20427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工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C521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2959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5353541" y="1490719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杂物堆积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B707C7E-37E4-95CF-E9EF-13EDEF4071D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429" y="2381838"/>
            <a:ext cx="2462090" cy="328278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C1158962-8F43-D94D-F441-8D40412CE24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182" y="2916384"/>
            <a:ext cx="3430901" cy="25731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664054-9932-7128-9AD4-2DBA31857D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6F02EC-9007-7DB1-CBB9-02B03AF29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整改情况</a:t>
            </a:r>
          </a:p>
        </p:txBody>
      </p:sp>
      <p:sp>
        <p:nvSpPr>
          <p:cNvPr id="5" name="五边形 4">
            <a:extLst>
              <a:ext uri="{FF2B5EF4-FFF2-40B4-BE49-F238E27FC236}">
                <a16:creationId xmlns:a16="http://schemas.microsoft.com/office/drawing/2014/main" id="{3281B15D-7152-AFB3-63F5-445B14D459EE}"/>
              </a:ext>
            </a:extLst>
          </p:cNvPr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A0C8A4ED-2D8E-DCC6-8C1F-38AC43AC556D}"/>
              </a:ext>
            </a:extLst>
          </p:cNvPr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4" name="图片 3">
            <a:extLst>
              <a:ext uri="{FF2B5EF4-FFF2-40B4-BE49-F238E27FC236}">
                <a16:creationId xmlns:a16="http://schemas.microsoft.com/office/drawing/2014/main" id="{E0C313CF-0F61-9782-939A-E616056DB7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6" t="7773"/>
          <a:stretch>
            <a:fillRect/>
          </a:stretch>
        </p:blipFill>
        <p:spPr>
          <a:xfrm>
            <a:off x="1875692" y="1911720"/>
            <a:ext cx="2940148" cy="407497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D1C2837-BFCB-D4CA-D6AB-F1C0C8496CBE}"/>
              </a:ext>
            </a:extLst>
          </p:cNvPr>
          <p:cNvSpPr txBox="1"/>
          <p:nvPr/>
        </p:nvSpPr>
        <p:spPr>
          <a:xfrm>
            <a:off x="2236763" y="5186289"/>
            <a:ext cx="2288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特</a:t>
            </a:r>
            <a:r>
              <a:rPr lang="en-US" altLang="zh-CN" dirty="0">
                <a:solidFill>
                  <a:srgbClr val="FF0000"/>
                </a:solidFill>
              </a:rPr>
              <a:t>d407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D121E26B-14B2-C685-B737-82E701E844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55" b="3522"/>
          <a:stretch>
            <a:fillRect/>
          </a:stretch>
        </p:blipFill>
        <p:spPr>
          <a:xfrm>
            <a:off x="6532099" y="1911720"/>
            <a:ext cx="3541909" cy="4074979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4B1644CE-DA72-9FB8-4EE0-EDCA58AB2B76}"/>
              </a:ext>
            </a:extLst>
          </p:cNvPr>
          <p:cNvSpPr txBox="1"/>
          <p:nvPr/>
        </p:nvSpPr>
        <p:spPr>
          <a:xfrm>
            <a:off x="6747803" y="4984652"/>
            <a:ext cx="2466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工</a:t>
            </a:r>
            <a:r>
              <a:rPr lang="en-US" altLang="zh-CN" dirty="0">
                <a:solidFill>
                  <a:srgbClr val="FF0000"/>
                </a:solidFill>
              </a:rPr>
              <a:t>c603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4138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存在问题</a:t>
            </a:r>
          </a:p>
        </p:txBody>
      </p:sp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5353541" y="1490719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新宋体" panose="02010609030101010101" charset="-122"/>
                <a:ea typeface="新宋体" panose="02010609030101010101" charset="-122"/>
              </a:rPr>
              <a:t>违规电器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B707C7E-37E4-95CF-E9EF-13EDEF4071D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830" y="2364904"/>
            <a:ext cx="2461608" cy="328278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C1158962-8F43-D94D-F441-8D40412CE24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869" y="2882517"/>
            <a:ext cx="1929504" cy="257317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DE65F04C-6444-47BB-8959-8EEFDA50460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0373" y="2882517"/>
            <a:ext cx="1929881" cy="257317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55668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整洁工位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9E888AF-994E-4DFC-A720-CADB9E0B26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66" y="2094843"/>
            <a:ext cx="2592722" cy="3456962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6A1E9A84-B0AE-EFF2-CD7A-C762CED7E083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66067" y="2597336"/>
            <a:ext cx="3592441" cy="2694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DE274877-A46D-4846-9AD4-BB7C47F2EBC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225" y="2597336"/>
            <a:ext cx="3592439" cy="269433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整洁工位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9E888AF-994E-4DFC-A720-CADB9E0B26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322" y="2128710"/>
            <a:ext cx="2592215" cy="3456962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6A1E9A84-B0AE-EFF2-CD7A-C762CED7E08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64720" y="2128710"/>
            <a:ext cx="2592214" cy="3456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DE274877-A46D-4846-9AD4-BB7C47F2EBC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117" y="2128710"/>
            <a:ext cx="2277633" cy="34569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16523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整洁工位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9E888AF-994E-4DFC-A720-CADB9E0B26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55" y="2817377"/>
            <a:ext cx="3178811" cy="238410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6A1E9A84-B0AE-EFF2-CD7A-C762CED7E08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4586" y="2817377"/>
            <a:ext cx="3178811" cy="2384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DE274877-A46D-4846-9AD4-BB7C47F2EBC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383" y="2490712"/>
            <a:ext cx="2277633" cy="30374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72270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整洁工位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F8271F3-7B87-4675-9635-23A916F80D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6872" y="2003352"/>
            <a:ext cx="2560014" cy="341335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DBD85475-D266-4E45-8D01-12F6684C1F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993" y="2002311"/>
            <a:ext cx="2560014" cy="341401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87B5D437-6635-41AB-A344-A81FCBCBA2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360" y="2002311"/>
            <a:ext cx="2566257" cy="342167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>
            <a:off x="80010" y="476250"/>
            <a:ext cx="1313180" cy="652145"/>
          </a:xfrm>
          <a:prstGeom prst="homePlat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5" idx="2"/>
          </p:cNvCxnSpPr>
          <p:nvPr/>
        </p:nvCxnSpPr>
        <p:spPr>
          <a:xfrm>
            <a:off x="1067435" y="1128395"/>
            <a:ext cx="11042015" cy="4445"/>
          </a:xfrm>
          <a:prstGeom prst="line">
            <a:avLst/>
          </a:prstGeom>
          <a:ln w="31750" cap="rnd">
            <a:solidFill>
              <a:schemeClr val="accent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1393260" y="460445"/>
            <a:ext cx="10969200" cy="705600"/>
          </a:xfrm>
        </p:spPr>
        <p:txBody>
          <a:bodyPr>
            <a:normAutofit/>
          </a:bodyPr>
          <a:lstStyle/>
          <a:p>
            <a:r>
              <a:rPr lang="zh-CN" altLang="en-US" sz="3110"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整洁工位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F8271F3-7B87-4675-9635-23A916F80D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434" y="2750022"/>
            <a:ext cx="3549150" cy="266186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DBD85475-D266-4E45-8D01-12F6684C1F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993" y="2002311"/>
            <a:ext cx="2560013" cy="341401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87B5D437-6635-41AB-A344-A81FCBCBA2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27" y="2746358"/>
            <a:ext cx="3554036" cy="266552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390373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RiOWJjMTFiODRjZTI5YmQyMDFiZTEzOTUwMDFiZTg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1"/>
  <p:tag name="KSO_WM_BEAUTIFY_FLAG" val=""/>
  <p:tag name="KSO_WM_UNIT_PLACING_PICTURE_USER_VIEWPORT" val="{&quot;height&quot;:1543.5889763779528,&quot;width&quot;:1543.5889763779528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67</Words>
  <Application>Microsoft Office PowerPoint</Application>
  <PresentationFormat>宽屏</PresentationFormat>
  <Paragraphs>31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等线</vt:lpstr>
      <vt:lpstr>黑体</vt:lpstr>
      <vt:lpstr>新宋体</vt:lpstr>
      <vt:lpstr>Arial</vt:lpstr>
      <vt:lpstr>Calibri</vt:lpstr>
      <vt:lpstr>Times New Roman</vt:lpstr>
      <vt:lpstr>WPS</vt:lpstr>
      <vt:lpstr>地球科学与技术学院 学生工作室卫生安全检查</vt:lpstr>
      <vt:lpstr>存在问题</vt:lpstr>
      <vt:lpstr>整改情况</vt:lpstr>
      <vt:lpstr>存在问题</vt:lpstr>
      <vt:lpstr>整洁工位</vt:lpstr>
      <vt:lpstr>整洁工位</vt:lpstr>
      <vt:lpstr>整洁工位</vt:lpstr>
      <vt:lpstr>整洁工位</vt:lpstr>
      <vt:lpstr>整洁工位</vt:lpstr>
      <vt:lpstr>整洁工位</vt:lpstr>
      <vt:lpstr>整洁工位</vt:lpstr>
      <vt:lpstr>整洁工位</vt:lpstr>
      <vt:lpstr>整洁工位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地球科学与技术学院 学生工作室卫生安全检查</dc:title>
  <dc:creator>张启航</dc:creator>
  <cp:lastModifiedBy>拓 邓</cp:lastModifiedBy>
  <cp:revision>75</cp:revision>
  <dcterms:created xsi:type="dcterms:W3CDTF">2023-08-09T12:44:00Z</dcterms:created>
  <dcterms:modified xsi:type="dcterms:W3CDTF">2025-11-19T13:03:39Z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2052-12.1.0.16388</vt:lpwstr>
  </property>
</Properties>
</file>